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81761"/>
            <a:ext cx="8001000" cy="1751839"/>
          </a:xfrm>
          <a:custGeom>
            <a:avLst/>
            <a:gdLst/>
            <a:ahLst/>
            <a:cxnLst/>
            <a:rect l="l" t="t" r="r" b="b"/>
            <a:pathLst>
              <a:path w="8534400" h="2862580">
                <a:moveTo>
                  <a:pt x="0" y="2862072"/>
                </a:moveTo>
                <a:lnTo>
                  <a:pt x="8534400" y="2862072"/>
                </a:lnTo>
                <a:lnTo>
                  <a:pt x="8534400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167481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N" sz="5400" u="none" dirty="0" smtClean="0">
                <a:latin typeface="Times New Roman"/>
                <a:cs typeface="Times New Roman"/>
              </a:rPr>
              <a:t>PHARMACEUTICAL </a:t>
            </a:r>
            <a:br>
              <a:rPr lang="en-IN" sz="5400" u="none" dirty="0" smtClean="0">
                <a:latin typeface="Times New Roman"/>
                <a:cs typeface="Times New Roman"/>
              </a:rPr>
            </a:br>
            <a:r>
              <a:rPr lang="en-IN" sz="5400" dirty="0" smtClean="0">
                <a:latin typeface="Times New Roman"/>
                <a:cs typeface="Times New Roman"/>
              </a:rPr>
              <a:t>CALCULATIONS</a:t>
            </a:r>
            <a:endParaRPr lang="en-IN" sz="5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Personal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</p:spPr>
      </p:pic>
      <p:sp>
        <p:nvSpPr>
          <p:cNvPr id="6" name="object 4"/>
          <p:cNvSpPr txBox="1"/>
          <p:nvPr/>
        </p:nvSpPr>
        <p:spPr>
          <a:xfrm>
            <a:off x="0" y="2057400"/>
            <a:ext cx="4876799" cy="18004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00"/>
              </a:spcBef>
              <a:tabLst>
                <a:tab pos="1724660" algn="l"/>
              </a:tabLst>
            </a:pPr>
            <a:r>
              <a:rPr lang="en-US" sz="2400" b="1" dirty="0" smtClean="0">
                <a:solidFill>
                  <a:srgbClr val="00AF50"/>
                </a:solidFill>
                <a:latin typeface="Comic Sans MS"/>
                <a:cs typeface="Comic Sans MS"/>
              </a:rPr>
              <a:t>                </a:t>
            </a:r>
            <a:r>
              <a:rPr sz="2400" b="1" smtClean="0">
                <a:solidFill>
                  <a:srgbClr val="00AF50"/>
                </a:solidFill>
                <a:latin typeface="Comic Sans MS"/>
                <a:cs typeface="Comic Sans MS"/>
              </a:rPr>
              <a:t>Presented</a:t>
            </a:r>
            <a:r>
              <a:rPr sz="2400" b="1">
                <a:solidFill>
                  <a:srgbClr val="00AF50"/>
                </a:solidFill>
                <a:latin typeface="Comic Sans MS"/>
                <a:cs typeface="Comic Sans MS"/>
              </a:rPr>
              <a:t>	</a:t>
            </a:r>
            <a:r>
              <a:rPr lang="en-US" sz="2400" b="1" spc="-5" dirty="0" smtClean="0">
                <a:solidFill>
                  <a:srgbClr val="00AF50"/>
                </a:solidFill>
                <a:latin typeface="Comic Sans MS"/>
                <a:cs typeface="Comic Sans MS"/>
              </a:rPr>
              <a:t>b</a:t>
            </a:r>
            <a:r>
              <a:rPr sz="2400" b="1" spc="-5" smtClean="0">
                <a:solidFill>
                  <a:srgbClr val="00AF50"/>
                </a:solidFill>
                <a:latin typeface="Comic Sans MS"/>
                <a:cs typeface="Comic Sans MS"/>
              </a:rPr>
              <a:t>y</a:t>
            </a:r>
            <a:endParaRPr sz="2400">
              <a:latin typeface="Comic Sans MS"/>
              <a:cs typeface="Comic Sans MS"/>
            </a:endParaRPr>
          </a:p>
          <a:p>
            <a:pPr marL="932815"/>
            <a:r>
              <a:rPr lang="en-US" sz="2400" dirty="0" smtClean="0">
                <a:solidFill>
                  <a:schemeClr val="accent6"/>
                </a:solidFill>
                <a:latin typeface="Arial Rounded MT Bold" pitchFamily="34" charset="0"/>
                <a:cs typeface="Arial Black"/>
              </a:rPr>
              <a:t>Mr. Lakshmana Rao P</a:t>
            </a:r>
            <a:endParaRPr sz="2400">
              <a:solidFill>
                <a:schemeClr val="accent6"/>
              </a:solidFill>
              <a:latin typeface="Arial Rounded MT Bold" pitchFamily="34" charset="0"/>
              <a:cs typeface="Arial Black"/>
            </a:endParaRPr>
          </a:p>
          <a:p>
            <a:pPr marL="875030" marR="5080" indent="1791970"/>
            <a:r>
              <a:rPr lang="en-US" sz="2400" spc="-5" dirty="0" smtClean="0">
                <a:solidFill>
                  <a:srgbClr val="FF0000"/>
                </a:solidFill>
                <a:latin typeface="Carlito"/>
                <a:cs typeface="Carlito"/>
              </a:rPr>
              <a:t>             </a:t>
            </a:r>
            <a:r>
              <a:rPr sz="1100" b="1" spc="-5" smtClean="0">
                <a:latin typeface="Carlito"/>
                <a:cs typeface="Carlito"/>
              </a:rPr>
              <a:t>M.Pharm</a:t>
            </a:r>
            <a:r>
              <a:rPr lang="en-US" sz="1100" b="1" spc="-5" dirty="0" smtClean="0">
                <a:latin typeface="Carlito"/>
                <a:cs typeface="Carlito"/>
              </a:rPr>
              <a:t>.</a:t>
            </a:r>
            <a:r>
              <a:rPr sz="1100" b="1" spc="-5" smtClean="0">
                <a:latin typeface="Carlito"/>
                <a:cs typeface="Carlito"/>
              </a:rPr>
              <a:t>,</a:t>
            </a:r>
            <a:r>
              <a:rPr lang="en-US" sz="1100" b="1" spc="-50" dirty="0" smtClean="0">
                <a:latin typeface="Carlito"/>
                <a:cs typeface="Carlito"/>
              </a:rPr>
              <a:t> </a:t>
            </a:r>
            <a:r>
              <a:rPr sz="1100" b="1" spc="-10" smtClean="0">
                <a:latin typeface="Carlito"/>
                <a:cs typeface="Carlito"/>
              </a:rPr>
              <a:t>(Ph.D)</a:t>
            </a:r>
            <a:r>
              <a:rPr sz="1600" b="1" spc="-1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latin typeface="Carlito"/>
                <a:cs typeface="Carlito"/>
              </a:rPr>
              <a:t>Dept</a:t>
            </a:r>
            <a:r>
              <a:rPr lang="en-US" sz="2000" b="1" spc="-10" dirty="0" smtClean="0">
                <a:latin typeface="Carlito"/>
                <a:cs typeface="Carlito"/>
              </a:rPr>
              <a:t>.</a:t>
            </a:r>
            <a:r>
              <a:rPr sz="2000" b="1" spc="-10" smtClean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1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Pharmaceutics</a:t>
            </a:r>
            <a:endParaRPr sz="2000" b="1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rsonal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ersonal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ersonal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ersonal\Desktop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ersonal\Desktop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ersonal\Deskto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ersonal\Desktop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ersonal\Desktop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sonal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rsonal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onal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rsonal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rsonal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rsonal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rsonal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rsonal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PHARMACEUTICAL  CALCULATIONS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 CALCULATIONS</dc:title>
  <dc:creator>Personal</dc:creator>
  <cp:lastModifiedBy>Personal</cp:lastModifiedBy>
  <cp:revision>7</cp:revision>
  <dcterms:created xsi:type="dcterms:W3CDTF">2006-08-16T00:00:00Z</dcterms:created>
  <dcterms:modified xsi:type="dcterms:W3CDTF">2022-06-28T05:34:25Z</dcterms:modified>
</cp:coreProperties>
</file>